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90" r:id="rId11"/>
    <p:sldId id="291" r:id="rId12"/>
    <p:sldId id="292" r:id="rId13"/>
    <p:sldId id="293" r:id="rId14"/>
    <p:sldId id="294" r:id="rId15"/>
    <p:sldId id="283" r:id="rId16"/>
    <p:sldId id="284" r:id="rId17"/>
    <p:sldId id="285" r:id="rId18"/>
    <p:sldId id="286" r:id="rId19"/>
    <p:sldId id="287" r:id="rId20"/>
    <p:sldId id="288" r:id="rId21"/>
    <p:sldId id="289" r:id="rId22"/>
  </p:sldIdLst>
  <p:sldSz cx="12192000" cy="6858000"/>
  <p:notesSz cx="6858000" cy="9144000"/>
  <p:embeddedFontLst>
    <p:embeddedFont>
      <p:font typeface="Rix고딕 BK" panose="02020603020101020101" pitchFamily="18" charset="-127"/>
      <p:regular r:id="rId23"/>
    </p:embeddedFont>
    <p:embeddedFont>
      <p:font typeface="Rix모던고딕 B" panose="02020603020101020101" pitchFamily="18" charset="-127"/>
      <p:regular r:id="rId24"/>
    </p:embeddedFont>
    <p:embeddedFont>
      <p:font typeface="Rix모던고딕 EB" panose="020206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3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8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4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7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1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1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1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1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5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그림자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케스케이드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1EE11B7-DC0F-41F5-9510-DE2BDE698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96" y="1575599"/>
            <a:ext cx="2257425" cy="2028825"/>
          </a:xfr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9F48FE1-7B38-450E-85CB-0124DFBFB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173056"/>
              </p:ext>
            </p:extLst>
          </p:nvPr>
        </p:nvGraphicFramePr>
        <p:xfrm>
          <a:off x="910996" y="3889901"/>
          <a:ext cx="33909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996" y="3889901"/>
                        <a:ext cx="3390900" cy="18859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D566D0-2BE5-4E4B-9F66-FE0D777AC145}"/>
              </a:ext>
            </a:extLst>
          </p:cNvPr>
          <p:cNvSpPr txBox="1"/>
          <p:nvPr/>
        </p:nvSpPr>
        <p:spPr>
          <a:xfrm>
            <a:off x="4776537" y="1888958"/>
            <a:ext cx="5534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MGoEB"/>
              </a:rPr>
              <a:t>카메라와의</a:t>
            </a:r>
            <a:r>
              <a:rPr lang="ko-KR" altLang="en-US" dirty="0"/>
              <a:t> 거리마다 다른 그림자 타겟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최적화 고려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1B6CE-6BCD-47F6-9F3F-FDE880F93A9D}"/>
              </a:ext>
            </a:extLst>
          </p:cNvPr>
          <p:cNvSpPr txBox="1"/>
          <p:nvPr/>
        </p:nvSpPr>
        <p:spPr>
          <a:xfrm>
            <a:off x="5053263" y="4188812"/>
            <a:ext cx="416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방향성 광원으로 </a:t>
            </a:r>
            <a:r>
              <a:rPr lang="ko-KR" altLang="en-US" dirty="0" err="1"/>
              <a:t>부터의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깊이 비교 그림자</a:t>
            </a:r>
          </a:p>
        </p:txBody>
      </p:sp>
    </p:spTree>
    <p:extLst>
      <p:ext uri="{BB962C8B-B14F-4D97-AF65-F5344CB8AC3E}">
        <p14:creationId xmlns:p14="http://schemas.microsoft.com/office/powerpoint/2010/main" val="367316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A*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알고리즘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566D0-2BE5-4E4B-9F66-FE0D777AC145}"/>
              </a:ext>
            </a:extLst>
          </p:cNvPr>
          <p:cNvSpPr txBox="1"/>
          <p:nvPr/>
        </p:nvSpPr>
        <p:spPr>
          <a:xfrm>
            <a:off x="4776537" y="1888958"/>
            <a:ext cx="604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네비</a:t>
            </a:r>
            <a:r>
              <a:rPr lang="ko-KR" altLang="en-US" dirty="0"/>
              <a:t> </a:t>
            </a:r>
            <a:r>
              <a:rPr lang="ko-KR" altLang="en-US" dirty="0" err="1"/>
              <a:t>메쉬</a:t>
            </a:r>
            <a:r>
              <a:rPr lang="ko-KR" altLang="en-US" dirty="0"/>
              <a:t> 셀을 포인터로 큐에 담아서 </a:t>
            </a:r>
            <a:endParaRPr lang="en-US" altLang="ko-KR" dirty="0"/>
          </a:p>
          <a:p>
            <a:r>
              <a:rPr lang="ko-KR" altLang="en-US" dirty="0"/>
              <a:t>최단거리 </a:t>
            </a:r>
            <a:r>
              <a:rPr lang="ko-KR" altLang="en-US" dirty="0" err="1"/>
              <a:t>길찾기</a:t>
            </a:r>
            <a:r>
              <a:rPr lang="ko-KR" altLang="en-US" dirty="0"/>
              <a:t> 알고리즘 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1B6CE-6BCD-47F6-9F3F-FDE880F93A9D}"/>
              </a:ext>
            </a:extLst>
          </p:cNvPr>
          <p:cNvSpPr txBox="1"/>
          <p:nvPr/>
        </p:nvSpPr>
        <p:spPr>
          <a:xfrm>
            <a:off x="5053263" y="4188812"/>
            <a:ext cx="416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큐에 있는 점들과 목적지의 가시성 검사 이후 부드러운 </a:t>
            </a:r>
            <a:r>
              <a:rPr lang="en-US" altLang="ko-KR" dirty="0"/>
              <a:t>AI </a:t>
            </a:r>
            <a:r>
              <a:rPr lang="ko-KR" altLang="en-US" dirty="0"/>
              <a:t>이동</a:t>
            </a:r>
          </a:p>
        </p:txBody>
      </p:sp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F7D3CF18-BDBB-47F3-85FF-917F9F92D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365212"/>
            <a:ext cx="3517765" cy="2551978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038899-BBFB-4DD1-AFFF-C79E4334B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74" y="4077473"/>
            <a:ext cx="3141871" cy="19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HDR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창문, 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B6256CCA-44ED-4304-B266-BFB9532D3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3" y="1968937"/>
            <a:ext cx="5185004" cy="2920126"/>
          </a:xfrm>
          <a:prstGeom prst="rect">
            <a:avLst/>
          </a:prstGeom>
        </p:spPr>
      </p:pic>
      <p:pic>
        <p:nvPicPr>
          <p:cNvPr id="16" name="그림 15" descr="사진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88F360B4-ED14-457B-8068-9970D1684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17" y="1962965"/>
            <a:ext cx="5206213" cy="2932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2E6B87-8BAE-4937-893C-2740F5CC3FBC}"/>
              </a:ext>
            </a:extLst>
          </p:cNvPr>
          <p:cNvSpPr txBox="1"/>
          <p:nvPr/>
        </p:nvSpPr>
        <p:spPr>
          <a:xfrm>
            <a:off x="1653436" y="1575599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&lt; </a:t>
            </a:r>
            <a:r>
              <a:rPr lang="ko-KR" altLang="en-US" dirty="0" err="1"/>
              <a:t>적용전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27DF3-C98F-4D08-AD83-E736A348E38B}"/>
              </a:ext>
            </a:extLst>
          </p:cNvPr>
          <p:cNvSpPr txBox="1"/>
          <p:nvPr/>
        </p:nvSpPr>
        <p:spPr>
          <a:xfrm>
            <a:off x="7850853" y="1515090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&lt; </a:t>
            </a:r>
            <a:r>
              <a:rPr lang="ko-KR" altLang="en-US" dirty="0" err="1"/>
              <a:t>적용후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3F91F-FC39-4E94-A6CE-7996CD31EB4B}"/>
              </a:ext>
            </a:extLst>
          </p:cNvPr>
          <p:cNvSpPr/>
          <p:nvPr/>
        </p:nvSpPr>
        <p:spPr>
          <a:xfrm>
            <a:off x="1138766" y="5071864"/>
            <a:ext cx="9549008" cy="120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r>
              <a:rPr lang="ko-KR" altLang="en-US" dirty="0"/>
              <a:t>눈부심 효과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음영의 현실감 </a:t>
            </a:r>
          </a:p>
        </p:txBody>
      </p:sp>
    </p:spTree>
    <p:extLst>
      <p:ext uri="{BB962C8B-B14F-4D97-AF65-F5344CB8AC3E}">
        <p14:creationId xmlns:p14="http://schemas.microsoft.com/office/powerpoint/2010/main" val="66356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블러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E6B87-8BAE-4937-893C-2740F5CC3FBC}"/>
              </a:ext>
            </a:extLst>
          </p:cNvPr>
          <p:cNvSpPr txBox="1"/>
          <p:nvPr/>
        </p:nvSpPr>
        <p:spPr>
          <a:xfrm>
            <a:off x="1653436" y="1575599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27DF3-C98F-4D08-AD83-E736A348E38B}"/>
              </a:ext>
            </a:extLst>
          </p:cNvPr>
          <p:cNvSpPr txBox="1"/>
          <p:nvPr/>
        </p:nvSpPr>
        <p:spPr>
          <a:xfrm>
            <a:off x="7850853" y="1515090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3F91F-FC39-4E94-A6CE-7996CD31EB4B}"/>
              </a:ext>
            </a:extLst>
          </p:cNvPr>
          <p:cNvSpPr/>
          <p:nvPr/>
        </p:nvSpPr>
        <p:spPr>
          <a:xfrm>
            <a:off x="1138766" y="5071864"/>
            <a:ext cx="9549008" cy="120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r>
              <a:rPr lang="ko-KR" altLang="en-US" dirty="0" err="1"/>
              <a:t>몰입감</a:t>
            </a:r>
            <a:r>
              <a:rPr lang="ko-KR" altLang="en-US" dirty="0"/>
              <a:t> 효과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잔상 효과 </a:t>
            </a:r>
          </a:p>
        </p:txBody>
      </p:sp>
      <p:pic>
        <p:nvPicPr>
          <p:cNvPr id="5" name="그림 4" descr="실외, 타기, 남자, 오토바이이(가) 표시된 사진&#10;&#10;자동 생성된 설명">
            <a:extLst>
              <a:ext uri="{FF2B5EF4-FFF2-40B4-BE49-F238E27FC236}">
                <a16:creationId xmlns:a16="http://schemas.microsoft.com/office/drawing/2014/main" id="{018E1E26-CF40-43C7-ADFD-F411C8E8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80" y="1702495"/>
            <a:ext cx="5372439" cy="30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032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노말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,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스페큘러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E6B87-8BAE-4937-893C-2740F5CC3FBC}"/>
              </a:ext>
            </a:extLst>
          </p:cNvPr>
          <p:cNvSpPr txBox="1"/>
          <p:nvPr/>
        </p:nvSpPr>
        <p:spPr>
          <a:xfrm>
            <a:off x="1653436" y="1575599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27DF3-C98F-4D08-AD83-E736A348E38B}"/>
              </a:ext>
            </a:extLst>
          </p:cNvPr>
          <p:cNvSpPr txBox="1"/>
          <p:nvPr/>
        </p:nvSpPr>
        <p:spPr>
          <a:xfrm>
            <a:off x="7850853" y="1515090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9C7737-6743-486A-BDD4-D13849719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16" y="84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 descr="의류, 검은색, 젊은, 쥐고있는이(가) 표시된 사진&#10;&#10;자동 생성된 설명">
            <a:extLst>
              <a:ext uri="{FF2B5EF4-FFF2-40B4-BE49-F238E27FC236}">
                <a16:creationId xmlns:a16="http://schemas.microsoft.com/office/drawing/2014/main" id="{27691C3F-2118-4CEF-A581-3D2DA9CB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6" y="3728094"/>
            <a:ext cx="4710363" cy="264754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5ADEE3-53BD-4B90-A19A-83E8FC58E45E}"/>
              </a:ext>
            </a:extLst>
          </p:cNvPr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65C8E2-FAB5-48EF-BE6D-3337D6881479}"/>
              </a:ext>
            </a:extLst>
          </p:cNvPr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5A0297-DF16-452C-952E-2F826FBC3FBE}"/>
              </a:ext>
            </a:extLst>
          </p:cNvPr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스패큘러</a:t>
            </a:r>
            <a:r>
              <a:rPr lang="ko-KR" altLang="en-US" dirty="0"/>
              <a:t> </a:t>
            </a:r>
            <a:r>
              <a:rPr lang="ko-KR" altLang="en-US" dirty="0" err="1"/>
              <a:t>매핑처리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 내의 금속 재질의 옷 정반사광 적용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A28E9168-3CB4-4DF4-ACC8-E0A4DFB2A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17EAC0E8-E5EE-440A-A4DD-71F731C3C9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569486"/>
              </p:ext>
            </p:extLst>
          </p:nvPr>
        </p:nvGraphicFramePr>
        <p:xfrm>
          <a:off x="1294748" y="1417219"/>
          <a:ext cx="344805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748" y="1417219"/>
                        <a:ext cx="3448050" cy="20478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1AC18875-F475-4682-A704-6BE5AF618CE0}"/>
              </a:ext>
            </a:extLst>
          </p:cNvPr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DB2F83A-6EC9-4179-80D7-7A522F841DBE}"/>
              </a:ext>
            </a:extLst>
          </p:cNvPr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EDBB03-2B71-43E2-886F-812A056C648D}"/>
              </a:ext>
            </a:extLst>
          </p:cNvPr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노말</a:t>
            </a:r>
            <a:r>
              <a:rPr lang="ko-KR" altLang="en-US" dirty="0"/>
              <a:t> 매핑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 하이 </a:t>
            </a:r>
            <a:r>
              <a:rPr lang="ko-KR" altLang="en-US" dirty="0" err="1"/>
              <a:t>폴리곤</a:t>
            </a:r>
            <a:r>
              <a:rPr lang="ko-KR" altLang="en-US" dirty="0"/>
              <a:t> 모델과 유사한 입체감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9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최적화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B0B19C8-E53C-4230-93F3-61009C94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맵 분리 후 연결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 err="1"/>
              <a:t>컬링</a:t>
            </a:r>
            <a:endParaRPr lang="ko-KR" altLang="en-US" dirty="0"/>
          </a:p>
          <a:p>
            <a:r>
              <a:rPr lang="ko-KR" altLang="en-US" dirty="0"/>
              <a:t>카메라 </a:t>
            </a:r>
            <a:r>
              <a:rPr lang="en-US" altLang="ko-KR" dirty="0"/>
              <a:t>- </a:t>
            </a:r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 err="1"/>
              <a:t>스플라인</a:t>
            </a:r>
            <a:r>
              <a:rPr lang="ko-KR" altLang="en-US" dirty="0"/>
              <a:t> 이용한 카메라 이동 설정</a:t>
            </a:r>
          </a:p>
        </p:txBody>
      </p:sp>
    </p:spTree>
    <p:extLst>
      <p:ext uri="{BB962C8B-B14F-4D97-AF65-F5344CB8AC3E}">
        <p14:creationId xmlns:p14="http://schemas.microsoft.com/office/powerpoint/2010/main" val="215131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err="1"/>
              <a:t>메스이펙트</a:t>
            </a:r>
            <a:r>
              <a:rPr lang="en-US" altLang="ko-KR" sz="1800" dirty="0"/>
              <a:t>3</a:t>
            </a:r>
          </a:p>
          <a:p>
            <a:endParaRPr lang="en-US" altLang="ko-KR" sz="1800" dirty="0"/>
          </a:p>
          <a:p>
            <a:r>
              <a:rPr lang="ko-KR" altLang="en-US" sz="1800" dirty="0"/>
              <a:t>이게임의 장점은 최대한 </a:t>
            </a:r>
            <a:r>
              <a:rPr lang="ko-KR" altLang="en-US" sz="1800" dirty="0" err="1"/>
              <a:t>화성과같은</a:t>
            </a:r>
            <a:r>
              <a:rPr lang="ko-KR" altLang="en-US" sz="1800" dirty="0"/>
              <a:t> 분위기 연출이며 게임 내 </a:t>
            </a:r>
            <a:r>
              <a:rPr lang="en-US" altLang="ko-KR" sz="1800" dirty="0"/>
              <a:t>AI</a:t>
            </a:r>
            <a:r>
              <a:rPr lang="ko-KR" altLang="en-US" sz="1800" dirty="0"/>
              <a:t>와 함께 상호작용 오브젝트와의 다양한 상호작용을 </a:t>
            </a:r>
          </a:p>
          <a:p>
            <a:r>
              <a:rPr lang="ko-KR" altLang="en-US" sz="1800" dirty="0"/>
              <a:t>할 수 있다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게임에 자유도가 높다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기존 </a:t>
            </a:r>
            <a:r>
              <a:rPr lang="ko-KR" altLang="en-US" sz="1800" dirty="0" err="1"/>
              <a:t>메스이팩트</a:t>
            </a:r>
            <a:r>
              <a:rPr lang="en-US" altLang="ko-KR" sz="1800" dirty="0"/>
              <a:t>3</a:t>
            </a:r>
            <a:r>
              <a:rPr lang="ko-KR" altLang="en-US" sz="1800" dirty="0"/>
              <a:t>와의 차별성은 </a:t>
            </a:r>
            <a:r>
              <a:rPr lang="ko-KR" altLang="en-US" sz="1800" dirty="0" err="1"/>
              <a:t>메스이팩트에</a:t>
            </a:r>
            <a:r>
              <a:rPr lang="ko-KR" altLang="en-US" sz="1800" dirty="0"/>
              <a:t> 비해 높은 </a:t>
            </a:r>
            <a:r>
              <a:rPr lang="ko-KR" altLang="en-US" sz="1800" dirty="0" err="1"/>
              <a:t>자유도를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줄예정이며</a:t>
            </a:r>
            <a:r>
              <a:rPr lang="ko-KR" altLang="en-US" sz="1800" dirty="0"/>
              <a:t> 단점으로 판단되었던 플레이어의 애니메이션</a:t>
            </a:r>
          </a:p>
          <a:p>
            <a:r>
              <a:rPr lang="ko-KR" altLang="en-US" sz="1800" dirty="0"/>
              <a:t>처리를 바꿀생각이다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기존에 저평가 받던 </a:t>
            </a:r>
            <a:r>
              <a:rPr lang="en-US" altLang="ko-KR" sz="1800" dirty="0"/>
              <a:t>UI </a:t>
            </a:r>
            <a:r>
              <a:rPr lang="ko-KR" altLang="en-US" sz="1800" dirty="0"/>
              <a:t>를 변경할 생각이며 플레이어 와 동료 </a:t>
            </a:r>
            <a:r>
              <a:rPr lang="en-US" altLang="ko-KR" sz="1800" dirty="0"/>
              <a:t>AI </a:t>
            </a:r>
            <a:r>
              <a:rPr lang="ko-KR" altLang="en-US" sz="1800" dirty="0"/>
              <a:t>간의 더 다양한 상호작용을 추가해볼 생각이다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게임 분위기에 맞춰서 컨셉을 맞춘 무기를 선택하게 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총기 종류마다 밸런스 조정</a:t>
            </a:r>
            <a:r>
              <a:rPr lang="en-US" altLang="ko-KR" sz="1800" dirty="0"/>
              <a:t>(</a:t>
            </a:r>
            <a:r>
              <a:rPr lang="ko-KR" altLang="en-US" sz="1800" dirty="0"/>
              <a:t>총 마다 다양한 특성 부여</a:t>
            </a:r>
            <a:r>
              <a:rPr lang="en-US" altLang="ko-KR" sz="1800" dirty="0"/>
              <a:t>).</a:t>
            </a:r>
          </a:p>
          <a:p>
            <a:r>
              <a:rPr lang="ko-KR" altLang="en-US" sz="1800" dirty="0"/>
              <a:t>다양한 최적화 기법 사용</a:t>
            </a:r>
            <a:r>
              <a:rPr lang="en-US" altLang="ko-KR" sz="1800" dirty="0"/>
              <a:t>(</a:t>
            </a:r>
            <a:r>
              <a:rPr lang="ko-KR" altLang="en-US" sz="1800" dirty="0"/>
              <a:t>최적화 문제 해결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컨텐츠 마다 높은 컨텐츠 완성도를 만듦</a:t>
            </a:r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725299"/>
              </p:ext>
            </p:extLst>
          </p:nvPr>
        </p:nvGraphicFramePr>
        <p:xfrm>
          <a:off x="3349880" y="1486324"/>
          <a:ext cx="8766114" cy="5873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551">
                  <a:extLst>
                    <a:ext uri="{9D8B030D-6E8A-4147-A177-3AD203B41FA5}">
                      <a16:colId xmlns:a16="http://schemas.microsoft.com/office/drawing/2014/main" val="106829228"/>
                    </a:ext>
                  </a:extLst>
                </a:gridCol>
                <a:gridCol w="541551">
                  <a:extLst>
                    <a:ext uri="{9D8B030D-6E8A-4147-A177-3AD203B41FA5}">
                      <a16:colId xmlns:a16="http://schemas.microsoft.com/office/drawing/2014/main" val="342146329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22111634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04920736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81572813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676197850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27119172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20939479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1827053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80700686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80280521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156548744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39320590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23416081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08982247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82970585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17043045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722593053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55712072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9743086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7199557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73188221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09379693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153389662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04543747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2468171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43860915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08617111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472914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78477463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01856323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15389316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09439894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63449674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22379061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652156200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57618718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023858318"/>
                    </a:ext>
                  </a:extLst>
                </a:gridCol>
              </a:tblGrid>
              <a:tr h="372263"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83754"/>
                  </a:ext>
                </a:extLst>
              </a:tr>
              <a:tr h="32837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김희준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프레임웤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003"/>
                  </a:ext>
                </a:extLst>
              </a:tr>
              <a:tr h="273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EFFECT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2702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AI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20937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세이딩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82401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78545"/>
                  </a:ext>
                </a:extLst>
              </a:tr>
              <a:tr h="3722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이시영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1721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기능구현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26242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카메라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,UI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301413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0397"/>
                  </a:ext>
                </a:extLst>
              </a:tr>
              <a:tr h="3722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민수연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28829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3460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61599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82391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3931" y="1407193"/>
            <a:ext cx="29659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김희준 </a:t>
            </a:r>
            <a:r>
              <a:rPr lang="en-US" altLang="ko-KR" sz="1200" dirty="0"/>
              <a:t>- 12</a:t>
            </a:r>
            <a:r>
              <a:rPr lang="ko-KR" altLang="en-US" sz="1200" dirty="0"/>
              <a:t>월 </a:t>
            </a:r>
            <a:r>
              <a:rPr lang="en-US" altLang="ko-KR" sz="1200" dirty="0"/>
              <a:t>: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웤</a:t>
            </a:r>
            <a:r>
              <a:rPr lang="ko-KR" altLang="en-US" sz="1200" dirty="0"/>
              <a:t> 마무리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- 1</a:t>
            </a:r>
            <a:r>
              <a:rPr lang="ko-KR" altLang="en-US" sz="1200" dirty="0"/>
              <a:t>월 </a:t>
            </a:r>
            <a:r>
              <a:rPr lang="en-US" altLang="ko-KR" sz="1200" dirty="0"/>
              <a:t>:  Effect Tool </a:t>
            </a:r>
            <a:r>
              <a:rPr lang="ko-KR" altLang="en-US" sz="1200" dirty="0"/>
              <a:t>제작 및 플레이어 제작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- 2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적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Astar</a:t>
            </a:r>
            <a:r>
              <a:rPr lang="en-US" altLang="ko-KR" sz="1200" dirty="0"/>
              <a:t> </a:t>
            </a:r>
            <a:r>
              <a:rPr lang="ko-KR" altLang="en-US" sz="1200" dirty="0"/>
              <a:t>제작</a:t>
            </a:r>
            <a:r>
              <a:rPr lang="en-US" altLang="ko-KR" sz="1200" dirty="0"/>
              <a:t>) </a:t>
            </a:r>
            <a:r>
              <a:rPr lang="ko-KR" altLang="en-US" sz="1200" dirty="0"/>
              <a:t>및 플레이어  몬스터 전투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- 3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그림자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조명처리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파티클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셰이딩</a:t>
            </a:r>
            <a:r>
              <a:rPr lang="ko-KR" altLang="en-US" sz="1200" dirty="0"/>
              <a:t> 기술  </a:t>
            </a:r>
            <a:r>
              <a:rPr lang="ko-KR" altLang="en-US" sz="1200" dirty="0" err="1"/>
              <a:t>ㅁ</a:t>
            </a:r>
            <a:endParaRPr lang="ko-KR" altLang="en-US" sz="1200" dirty="0"/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- 4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아군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- 5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수정</a:t>
            </a:r>
            <a:r>
              <a:rPr lang="en-US" altLang="ko-KR" sz="1200" dirty="0"/>
              <a:t>,</a:t>
            </a:r>
            <a:r>
              <a:rPr lang="ko-KR" altLang="en-US" sz="1200" dirty="0"/>
              <a:t>카메라 도움         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이시영 </a:t>
            </a:r>
            <a:r>
              <a:rPr lang="en-US" altLang="ko-KR" sz="1200" dirty="0"/>
              <a:t>-  </a:t>
            </a:r>
            <a:r>
              <a:rPr lang="ko-KR" altLang="en-US" sz="1200" dirty="0"/>
              <a:t>클라이언트 </a:t>
            </a:r>
            <a:r>
              <a:rPr lang="en-US" altLang="ko-KR" sz="1200" dirty="0"/>
              <a:t>(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, UI, </a:t>
            </a:r>
            <a:r>
              <a:rPr lang="ko-KR" altLang="en-US" sz="1200" dirty="0"/>
              <a:t>보조 </a:t>
            </a:r>
            <a:r>
              <a:rPr lang="ko-KR" altLang="en-US" sz="1200" dirty="0" err="1"/>
              <a:t>쉐이더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12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툴 제작 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1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/</a:t>
            </a:r>
            <a:r>
              <a:rPr lang="ko-KR" altLang="en-US" sz="1200" dirty="0"/>
              <a:t>카메라 툴 마무리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(</a:t>
            </a:r>
            <a:r>
              <a:rPr lang="ko-KR" altLang="en-US" sz="1200" dirty="0"/>
              <a:t>물리 구현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3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상호작용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/UI </a:t>
            </a:r>
            <a:r>
              <a:rPr lang="ko-KR" altLang="en-US" sz="1200" dirty="0"/>
              <a:t>배치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쉐이더</a:t>
            </a:r>
            <a:r>
              <a:rPr lang="ko-KR" altLang="en-US" sz="1200" dirty="0"/>
              <a:t> 도움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민수연</a:t>
            </a:r>
            <a:r>
              <a:rPr lang="ko-KR" altLang="en-US" sz="1200" dirty="0"/>
              <a:t> </a:t>
            </a:r>
            <a:r>
              <a:rPr lang="en-US" altLang="ko-KR" sz="1200" dirty="0"/>
              <a:t>- 12~2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오브젝트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3~5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6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 err="1"/>
              <a:t>텍스쳐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마무리작업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7</a:t>
            </a:r>
            <a:r>
              <a:rPr lang="ko-KR" altLang="en-US" sz="1200" dirty="0"/>
              <a:t>월</a:t>
            </a:r>
            <a:r>
              <a:rPr lang="en-US" altLang="ko-KR" sz="1200" dirty="0"/>
              <a:t>~8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/>
              <a:t>미완성 부가 제작</a:t>
            </a:r>
          </a:p>
        </p:txBody>
      </p:sp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</a:t>
            </a:r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스토리 라인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BDCD854E-839D-4EC3-B4B7-73E76002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028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altLang="ko-KR" sz="4800" dirty="0">
              <a:solidFill>
                <a:srgbClr val="FF0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328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플레이어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등지는 거</a:t>
            </a:r>
            <a:r>
              <a:rPr lang="en-US" altLang="ko-KR"/>
              <a:t>(</a:t>
            </a:r>
            <a:r>
              <a:rPr lang="ko-KR" altLang="en-US"/>
              <a:t>적과의 전투 장면</a:t>
            </a:r>
            <a:r>
              <a:rPr lang="en-US" altLang="ko-KR"/>
              <a:t>), </a:t>
            </a:r>
            <a:r>
              <a:rPr lang="ko-KR" altLang="en-US"/>
              <a:t>파쿠르</a:t>
            </a:r>
            <a:r>
              <a:rPr lang="en-US" altLang="ko-KR"/>
              <a:t>(</a:t>
            </a:r>
            <a:r>
              <a:rPr lang="ko-KR" altLang="en-US"/>
              <a:t>이동</a:t>
            </a:r>
            <a:r>
              <a:rPr lang="en-US" altLang="ko-KR"/>
              <a:t>) </a:t>
            </a:r>
            <a:r>
              <a:rPr lang="ko-KR" altLang="en-US"/>
              <a:t>움 짤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949268-2F00-4EEF-8890-5D6525C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기지</a:t>
            </a:r>
            <a:r>
              <a:rPr lang="en-US" altLang="ko-KR" dirty="0"/>
              <a:t>, </a:t>
            </a:r>
            <a:r>
              <a:rPr lang="ko-KR" altLang="en-US" dirty="0"/>
              <a:t>통로</a:t>
            </a:r>
            <a:r>
              <a:rPr lang="en-US" altLang="ko-KR" dirty="0"/>
              <a:t>, </a:t>
            </a:r>
            <a:r>
              <a:rPr lang="ko-KR" altLang="en-US" dirty="0"/>
              <a:t>보스 경로 맵 구상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UI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3D UI</a:t>
            </a:r>
            <a:r>
              <a:rPr lang="ko-KR" altLang="en-US"/>
              <a:t>창</a:t>
            </a:r>
            <a:r>
              <a:rPr lang="en-US" altLang="ko-KR"/>
              <a:t>(</a:t>
            </a:r>
            <a:r>
              <a:rPr lang="ko-KR" altLang="en-US"/>
              <a:t>총 바꾸기</a:t>
            </a:r>
            <a:r>
              <a:rPr lang="en-US" altLang="ko-KR"/>
              <a:t>), </a:t>
            </a:r>
            <a:r>
              <a:rPr lang="ko-KR" altLang="en-US"/>
              <a:t>시스템 창 사진</a:t>
            </a:r>
            <a:r>
              <a:rPr lang="en-US" altLang="ko-KR"/>
              <a:t>, </a:t>
            </a:r>
            <a:r>
              <a:rPr lang="ko-KR" altLang="en-US"/>
              <a:t>미니 맵</a:t>
            </a:r>
            <a:r>
              <a:rPr lang="en-US" altLang="ko-KR"/>
              <a:t>/HP/</a:t>
            </a:r>
            <a:r>
              <a:rPr lang="ko-KR" altLang="en-US"/>
              <a:t>총알</a:t>
            </a:r>
            <a:r>
              <a:rPr lang="en-US" altLang="ko-KR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879</Words>
  <Application>Microsoft Office PowerPoint</Application>
  <PresentationFormat>와이드스크린</PresentationFormat>
  <Paragraphs>160</Paragraphs>
  <Slides>21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맑은 고딕</vt:lpstr>
      <vt:lpstr>Rix모던고딕 B</vt:lpstr>
      <vt:lpstr>Rix고딕 BK</vt:lpstr>
      <vt:lpstr>RixMGoEB</vt:lpstr>
      <vt:lpstr>Arial</vt:lpstr>
      <vt:lpstr>Rix모던고딕 EB</vt:lpstr>
      <vt:lpstr>Office 테마</vt:lpstr>
      <vt:lpstr>Picture (Metafile)</vt:lpstr>
      <vt:lpstr>EXOMAS</vt:lpstr>
      <vt:lpstr>게임 소개</vt:lpstr>
      <vt:lpstr>PowerPoint 프레젠테이션</vt:lpstr>
      <vt:lpstr>게임 방법</vt:lpstr>
      <vt:lpstr>스토리 라인</vt:lpstr>
      <vt:lpstr>게임 플레이 - 모션</vt:lpstr>
      <vt:lpstr>게임 플레이 - 맵</vt:lpstr>
      <vt:lpstr>게임 플레이 - UI</vt:lpstr>
      <vt:lpstr>개발 환경</vt:lpstr>
      <vt:lpstr>기술적 요소 – 그림자(케스케이드)</vt:lpstr>
      <vt:lpstr>기술적 요소 – A*알고리즘</vt:lpstr>
      <vt:lpstr>기술적 요소 – HDR</vt:lpstr>
      <vt:lpstr>기술적 요소 – 모션 블러</vt:lpstr>
      <vt:lpstr>기술적 요소 – 노말 매핑,스페큘러 매핑</vt:lpstr>
      <vt:lpstr>기술적 요소 - 최적화</vt:lpstr>
      <vt:lpstr>개인별 준비 현황 - 역량</vt:lpstr>
      <vt:lpstr>차별성</vt:lpstr>
      <vt:lpstr>역할 분담 및 일정</vt:lpstr>
      <vt:lpstr>Q&amp;A</vt:lpstr>
      <vt:lpstr>출처</vt:lpstr>
      <vt:lpstr>기술요소 뒷받침 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wlals_000</cp:lastModifiedBy>
  <cp:revision>45</cp:revision>
  <dcterms:created xsi:type="dcterms:W3CDTF">2019-11-19T07:03:29Z</dcterms:created>
  <dcterms:modified xsi:type="dcterms:W3CDTF">2019-11-19T19:24:49Z</dcterms:modified>
</cp:coreProperties>
</file>